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adhosein jafary" userId="f26a4756b469b2ed" providerId="LiveId" clId="{05ABA417-E40F-4EA6-9CB8-1A1A3FBE3BD6}"/>
    <pc:docChg chg="undo custSel addSld modSld">
      <pc:chgData name="mohammadhosein jafary" userId="f26a4756b469b2ed" providerId="LiveId" clId="{05ABA417-E40F-4EA6-9CB8-1A1A3FBE3BD6}" dt="2023-08-23T13:24:34.748" v="1879" actId="14100"/>
      <pc:docMkLst>
        <pc:docMk/>
      </pc:docMkLst>
      <pc:sldChg chg="addSp modSp mod">
        <pc:chgData name="mohammadhosein jafary" userId="f26a4756b469b2ed" providerId="LiveId" clId="{05ABA417-E40F-4EA6-9CB8-1A1A3FBE3BD6}" dt="2023-08-23T06:25:55.656" v="174" actId="1076"/>
        <pc:sldMkLst>
          <pc:docMk/>
          <pc:sldMk cId="1753576746" sldId="259"/>
        </pc:sldMkLst>
        <pc:spChg chg="add mod">
          <ac:chgData name="mohammadhosein jafary" userId="f26a4756b469b2ed" providerId="LiveId" clId="{05ABA417-E40F-4EA6-9CB8-1A1A3FBE3BD6}" dt="2023-08-23T06:24:56.259" v="91" actId="14100"/>
          <ac:spMkLst>
            <pc:docMk/>
            <pc:sldMk cId="1753576746" sldId="259"/>
            <ac:spMk id="4" creationId="{CDCA31A1-D75C-5109-BE49-CED47C6B814B}"/>
          </ac:spMkLst>
        </pc:spChg>
        <pc:spChg chg="add mod">
          <ac:chgData name="mohammadhosein jafary" userId="f26a4756b469b2ed" providerId="LiveId" clId="{05ABA417-E40F-4EA6-9CB8-1A1A3FBE3BD6}" dt="2023-08-23T06:25:55.656" v="174" actId="1076"/>
          <ac:spMkLst>
            <pc:docMk/>
            <pc:sldMk cId="1753576746" sldId="259"/>
            <ac:spMk id="5" creationId="{85656679-4C55-02CB-6B5E-CDA1C9363E57}"/>
          </ac:spMkLst>
        </pc:spChg>
        <pc:picChg chg="add mod">
          <ac:chgData name="mohammadhosein jafary" userId="f26a4756b469b2ed" providerId="LiveId" clId="{05ABA417-E40F-4EA6-9CB8-1A1A3FBE3BD6}" dt="2023-08-23T06:23:35.653" v="6" actId="1038"/>
          <ac:picMkLst>
            <pc:docMk/>
            <pc:sldMk cId="1753576746" sldId="259"/>
            <ac:picMk id="3" creationId="{814D5F30-8EE6-6F31-7F32-F6FA00CA7D07}"/>
          </ac:picMkLst>
        </pc:picChg>
      </pc:sldChg>
      <pc:sldChg chg="addSp delSp modSp new mod">
        <pc:chgData name="mohammadhosein jafary" userId="f26a4756b469b2ed" providerId="LiveId" clId="{05ABA417-E40F-4EA6-9CB8-1A1A3FBE3BD6}" dt="2023-08-23T06:54:17.443" v="392" actId="1076"/>
        <pc:sldMkLst>
          <pc:docMk/>
          <pc:sldMk cId="2106122966" sldId="260"/>
        </pc:sldMkLst>
        <pc:spChg chg="mod">
          <ac:chgData name="mohammadhosein jafary" userId="f26a4756b469b2ed" providerId="LiveId" clId="{05ABA417-E40F-4EA6-9CB8-1A1A3FBE3BD6}" dt="2023-08-23T06:31:28.168" v="209" actId="1076"/>
          <ac:spMkLst>
            <pc:docMk/>
            <pc:sldMk cId="2106122966" sldId="260"/>
            <ac:spMk id="2" creationId="{574B99AD-DCF8-FD55-F280-94E736A25E52}"/>
          </ac:spMkLst>
        </pc:spChg>
        <pc:spChg chg="del">
          <ac:chgData name="mohammadhosein jafary" userId="f26a4756b469b2ed" providerId="LiveId" clId="{05ABA417-E40F-4EA6-9CB8-1A1A3FBE3BD6}" dt="2023-08-23T06:31:30.682" v="210" actId="478"/>
          <ac:spMkLst>
            <pc:docMk/>
            <pc:sldMk cId="2106122966" sldId="260"/>
            <ac:spMk id="3" creationId="{3C963AD3-7108-333B-5018-CD6C144DCF5E}"/>
          </ac:spMkLst>
        </pc:spChg>
        <pc:spChg chg="add mod">
          <ac:chgData name="mohammadhosein jafary" userId="f26a4756b469b2ed" providerId="LiveId" clId="{05ABA417-E40F-4EA6-9CB8-1A1A3FBE3BD6}" dt="2023-08-23T06:54:12.556" v="391" actId="1076"/>
          <ac:spMkLst>
            <pc:docMk/>
            <pc:sldMk cId="2106122966" sldId="260"/>
            <ac:spMk id="6" creationId="{1F6DB8E2-66CB-742E-09C7-9B27D1669250}"/>
          </ac:spMkLst>
        </pc:spChg>
        <pc:spChg chg="add mod">
          <ac:chgData name="mohammadhosein jafary" userId="f26a4756b469b2ed" providerId="LiveId" clId="{05ABA417-E40F-4EA6-9CB8-1A1A3FBE3BD6}" dt="2023-08-23T06:54:17.443" v="392" actId="1076"/>
          <ac:spMkLst>
            <pc:docMk/>
            <pc:sldMk cId="2106122966" sldId="260"/>
            <ac:spMk id="13" creationId="{2139E790-FE3B-C262-C273-BC433CD42688}"/>
          </ac:spMkLst>
        </pc:spChg>
        <pc:picChg chg="add mod">
          <ac:chgData name="mohammadhosein jafary" userId="f26a4756b469b2ed" providerId="LiveId" clId="{05ABA417-E40F-4EA6-9CB8-1A1A3FBE3BD6}" dt="2023-08-23T06:44:47.640" v="214" actId="1076"/>
          <ac:picMkLst>
            <pc:docMk/>
            <pc:sldMk cId="2106122966" sldId="260"/>
            <ac:picMk id="5" creationId="{E58EC90E-8B03-CACF-36B6-E86408D2AC1E}"/>
          </ac:picMkLst>
        </pc:picChg>
        <pc:picChg chg="add mod modCrop">
          <ac:chgData name="mohammadhosein jafary" userId="f26a4756b469b2ed" providerId="LiveId" clId="{05ABA417-E40F-4EA6-9CB8-1A1A3FBE3BD6}" dt="2023-08-23T06:49:33.659" v="242" actId="1076"/>
          <ac:picMkLst>
            <pc:docMk/>
            <pc:sldMk cId="2106122966" sldId="260"/>
            <ac:picMk id="8" creationId="{EB1EBD80-69E7-BE46-411B-743C75158CE5}"/>
          </ac:picMkLst>
        </pc:picChg>
        <pc:picChg chg="add mod modCrop">
          <ac:chgData name="mohammadhosein jafary" userId="f26a4756b469b2ed" providerId="LiveId" clId="{05ABA417-E40F-4EA6-9CB8-1A1A3FBE3BD6}" dt="2023-08-23T06:51:41.658" v="270" actId="1036"/>
          <ac:picMkLst>
            <pc:docMk/>
            <pc:sldMk cId="2106122966" sldId="260"/>
            <ac:picMk id="10" creationId="{0CC906BA-DEF3-BF1F-08F8-842B52F96313}"/>
          </ac:picMkLst>
        </pc:picChg>
        <pc:picChg chg="add mod modCrop">
          <ac:chgData name="mohammadhosein jafary" userId="f26a4756b469b2ed" providerId="LiveId" clId="{05ABA417-E40F-4EA6-9CB8-1A1A3FBE3BD6}" dt="2023-08-23T06:51:38.277" v="266" actId="1076"/>
          <ac:picMkLst>
            <pc:docMk/>
            <pc:sldMk cId="2106122966" sldId="260"/>
            <ac:picMk id="12" creationId="{DA1B8520-26CD-47FF-DEB7-70170A36F56A}"/>
          </ac:picMkLst>
        </pc:picChg>
      </pc:sldChg>
      <pc:sldChg chg="addSp delSp modSp new mod">
        <pc:chgData name="mohammadhosein jafary" userId="f26a4756b469b2ed" providerId="LiveId" clId="{05ABA417-E40F-4EA6-9CB8-1A1A3FBE3BD6}" dt="2023-08-23T07:27:45.369" v="779" actId="20577"/>
        <pc:sldMkLst>
          <pc:docMk/>
          <pc:sldMk cId="10830545" sldId="261"/>
        </pc:sldMkLst>
        <pc:spChg chg="mod">
          <ac:chgData name="mohammadhosein jafary" userId="f26a4756b469b2ed" providerId="LiveId" clId="{05ABA417-E40F-4EA6-9CB8-1A1A3FBE3BD6}" dt="2023-08-23T06:56:17.408" v="437" actId="14100"/>
          <ac:spMkLst>
            <pc:docMk/>
            <pc:sldMk cId="10830545" sldId="261"/>
            <ac:spMk id="2" creationId="{879FB0BC-70BB-54E9-291B-87B76498FCA9}"/>
          </ac:spMkLst>
        </pc:spChg>
        <pc:spChg chg="del">
          <ac:chgData name="mohammadhosein jafary" userId="f26a4756b469b2ed" providerId="LiveId" clId="{05ABA417-E40F-4EA6-9CB8-1A1A3FBE3BD6}" dt="2023-08-23T06:56:20.371" v="438" actId="478"/>
          <ac:spMkLst>
            <pc:docMk/>
            <pc:sldMk cId="10830545" sldId="261"/>
            <ac:spMk id="3" creationId="{83A57377-772D-6584-2602-C614F38ED8C5}"/>
          </ac:spMkLst>
        </pc:spChg>
        <pc:spChg chg="add mod">
          <ac:chgData name="mohammadhosein jafary" userId="f26a4756b469b2ed" providerId="LiveId" clId="{05ABA417-E40F-4EA6-9CB8-1A1A3FBE3BD6}" dt="2023-08-23T07:22:18.057" v="570"/>
          <ac:spMkLst>
            <pc:docMk/>
            <pc:sldMk cId="10830545" sldId="261"/>
            <ac:spMk id="10" creationId="{A500EE08-C7BD-DBC1-D3F9-AA51860A1F64}"/>
          </ac:spMkLst>
        </pc:spChg>
        <pc:spChg chg="add mod">
          <ac:chgData name="mohammadhosein jafary" userId="f26a4756b469b2ed" providerId="LiveId" clId="{05ABA417-E40F-4EA6-9CB8-1A1A3FBE3BD6}" dt="2023-08-23T07:27:45.369" v="779" actId="20577"/>
          <ac:spMkLst>
            <pc:docMk/>
            <pc:sldMk cId="10830545" sldId="261"/>
            <ac:spMk id="11" creationId="{56F63922-49EF-58A3-F1FF-2114C27DA694}"/>
          </ac:spMkLst>
        </pc:spChg>
        <pc:spChg chg="add mod">
          <ac:chgData name="mohammadhosein jafary" userId="f26a4756b469b2ed" providerId="LiveId" clId="{05ABA417-E40F-4EA6-9CB8-1A1A3FBE3BD6}" dt="2023-08-23T07:27:30.248" v="776" actId="20577"/>
          <ac:spMkLst>
            <pc:docMk/>
            <pc:sldMk cId="10830545" sldId="261"/>
            <ac:spMk id="12" creationId="{EAFC65A4-ADFE-57C6-D721-3BA07B95F65D}"/>
          </ac:spMkLst>
        </pc:spChg>
        <pc:spChg chg="add mod">
          <ac:chgData name="mohammadhosein jafary" userId="f26a4756b469b2ed" providerId="LiveId" clId="{05ABA417-E40F-4EA6-9CB8-1A1A3FBE3BD6}" dt="2023-08-23T07:27:33.874" v="777" actId="1076"/>
          <ac:spMkLst>
            <pc:docMk/>
            <pc:sldMk cId="10830545" sldId="261"/>
            <ac:spMk id="13" creationId="{5BE5FE94-2B4D-F06B-FCB8-C95AB4B58166}"/>
          </ac:spMkLst>
        </pc:spChg>
        <pc:spChg chg="add mod">
          <ac:chgData name="mohammadhosein jafary" userId="f26a4756b469b2ed" providerId="LiveId" clId="{05ABA417-E40F-4EA6-9CB8-1A1A3FBE3BD6}" dt="2023-08-23T07:27:38.333" v="778" actId="1076"/>
          <ac:spMkLst>
            <pc:docMk/>
            <pc:sldMk cId="10830545" sldId="261"/>
            <ac:spMk id="14" creationId="{D8A6F238-F20D-C46C-675D-92F19564C1D0}"/>
          </ac:spMkLst>
        </pc:spChg>
        <pc:picChg chg="add mod modCrop">
          <ac:chgData name="mohammadhosein jafary" userId="f26a4756b469b2ed" providerId="LiveId" clId="{05ABA417-E40F-4EA6-9CB8-1A1A3FBE3BD6}" dt="2023-08-23T07:17:34.219" v="445" actId="732"/>
          <ac:picMkLst>
            <pc:docMk/>
            <pc:sldMk cId="10830545" sldId="261"/>
            <ac:picMk id="5" creationId="{5A8C3B8A-BA2E-22E0-E585-5328EB30C1E9}"/>
          </ac:picMkLst>
        </pc:picChg>
        <pc:picChg chg="add mod modCrop">
          <ac:chgData name="mohammadhosein jafary" userId="f26a4756b469b2ed" providerId="LiveId" clId="{05ABA417-E40F-4EA6-9CB8-1A1A3FBE3BD6}" dt="2023-08-23T07:20:11.907" v="468" actId="14100"/>
          <ac:picMkLst>
            <pc:docMk/>
            <pc:sldMk cId="10830545" sldId="261"/>
            <ac:picMk id="7" creationId="{B7929B26-CEE3-E7A6-030E-EC4D79E7253A}"/>
          </ac:picMkLst>
        </pc:picChg>
        <pc:picChg chg="add mod modCrop">
          <ac:chgData name="mohammadhosein jafary" userId="f26a4756b469b2ed" providerId="LiveId" clId="{05ABA417-E40F-4EA6-9CB8-1A1A3FBE3BD6}" dt="2023-08-23T07:20:08.752" v="467" actId="14100"/>
          <ac:picMkLst>
            <pc:docMk/>
            <pc:sldMk cId="10830545" sldId="261"/>
            <ac:picMk id="9" creationId="{BA2EE0CB-F0FC-E91E-B9A2-826DE28468F1}"/>
          </ac:picMkLst>
        </pc:picChg>
      </pc:sldChg>
      <pc:sldChg chg="addSp modSp new mod">
        <pc:chgData name="mohammadhosein jafary" userId="f26a4756b469b2ed" providerId="LiveId" clId="{05ABA417-E40F-4EA6-9CB8-1A1A3FBE3BD6}" dt="2023-08-23T07:36:59.547" v="892" actId="1037"/>
        <pc:sldMkLst>
          <pc:docMk/>
          <pc:sldMk cId="1347791547" sldId="262"/>
        </pc:sldMkLst>
        <pc:spChg chg="add mod">
          <ac:chgData name="mohammadhosein jafary" userId="f26a4756b469b2ed" providerId="LiveId" clId="{05ABA417-E40F-4EA6-9CB8-1A1A3FBE3BD6}" dt="2023-08-23T07:33:03.045" v="790" actId="20577"/>
          <ac:spMkLst>
            <pc:docMk/>
            <pc:sldMk cId="1347791547" sldId="262"/>
            <ac:spMk id="4" creationId="{4414C6B1-2F1B-A0A5-6E93-C4B441C727F2}"/>
          </ac:spMkLst>
        </pc:spChg>
        <pc:spChg chg="add mod">
          <ac:chgData name="mohammadhosein jafary" userId="f26a4756b469b2ed" providerId="LiveId" clId="{05ABA417-E40F-4EA6-9CB8-1A1A3FBE3BD6}" dt="2023-08-23T07:36:26.268" v="867" actId="1076"/>
          <ac:spMkLst>
            <pc:docMk/>
            <pc:sldMk cId="1347791547" sldId="262"/>
            <ac:spMk id="9" creationId="{1B738ADF-4DCE-ABDF-7873-78CB115C0163}"/>
          </ac:spMkLst>
        </pc:spChg>
        <pc:spChg chg="add mod">
          <ac:chgData name="mohammadhosein jafary" userId="f26a4756b469b2ed" providerId="LiveId" clId="{05ABA417-E40F-4EA6-9CB8-1A1A3FBE3BD6}" dt="2023-08-23T07:36:59.547" v="892" actId="1037"/>
          <ac:spMkLst>
            <pc:docMk/>
            <pc:sldMk cId="1347791547" sldId="262"/>
            <ac:spMk id="10" creationId="{B8447A85-39FA-E8A7-859B-ADCC6A00041F}"/>
          </ac:spMkLst>
        </pc:spChg>
        <pc:picChg chg="add mod">
          <ac:chgData name="mohammadhosein jafary" userId="f26a4756b469b2ed" providerId="LiveId" clId="{05ABA417-E40F-4EA6-9CB8-1A1A3FBE3BD6}" dt="2023-08-23T07:32:20.164" v="783" actId="1076"/>
          <ac:picMkLst>
            <pc:docMk/>
            <pc:sldMk cId="1347791547" sldId="262"/>
            <ac:picMk id="3" creationId="{5CB08D92-03BB-95E7-C4D7-74BE0DD43C5C}"/>
          </ac:picMkLst>
        </pc:picChg>
        <pc:picChg chg="add mod modCrop">
          <ac:chgData name="mohammadhosein jafary" userId="f26a4756b469b2ed" providerId="LiveId" clId="{05ABA417-E40F-4EA6-9CB8-1A1A3FBE3BD6}" dt="2023-08-23T07:35:24.581" v="821" actId="732"/>
          <ac:picMkLst>
            <pc:docMk/>
            <pc:sldMk cId="1347791547" sldId="262"/>
            <ac:picMk id="6" creationId="{CCD5BB78-ABF8-8586-1A3B-6A98E23C21CB}"/>
          </ac:picMkLst>
        </pc:picChg>
        <pc:picChg chg="add mod">
          <ac:chgData name="mohammadhosein jafary" userId="f26a4756b469b2ed" providerId="LiveId" clId="{05ABA417-E40F-4EA6-9CB8-1A1A3FBE3BD6}" dt="2023-08-23T07:35:06.050" v="816" actId="14100"/>
          <ac:picMkLst>
            <pc:docMk/>
            <pc:sldMk cId="1347791547" sldId="262"/>
            <ac:picMk id="8" creationId="{CF2C6A8B-9251-CF89-1991-BAF25472D69A}"/>
          </ac:picMkLst>
        </pc:picChg>
      </pc:sldChg>
      <pc:sldChg chg="delSp modSp new mod">
        <pc:chgData name="mohammadhosein jafary" userId="f26a4756b469b2ed" providerId="LiveId" clId="{05ABA417-E40F-4EA6-9CB8-1A1A3FBE3BD6}" dt="2023-08-23T07:48:57.637" v="1180" actId="20577"/>
        <pc:sldMkLst>
          <pc:docMk/>
          <pc:sldMk cId="674696176" sldId="263"/>
        </pc:sldMkLst>
        <pc:spChg chg="del mod">
          <ac:chgData name="mohammadhosein jafary" userId="f26a4756b469b2ed" providerId="LiveId" clId="{05ABA417-E40F-4EA6-9CB8-1A1A3FBE3BD6}" dt="2023-08-23T07:46:05.574" v="896" actId="478"/>
          <ac:spMkLst>
            <pc:docMk/>
            <pc:sldMk cId="674696176" sldId="263"/>
            <ac:spMk id="2" creationId="{B2064585-093C-ABC6-69AD-DB24A361D21C}"/>
          </ac:spMkLst>
        </pc:spChg>
        <pc:spChg chg="mod">
          <ac:chgData name="mohammadhosein jafary" userId="f26a4756b469b2ed" providerId="LiveId" clId="{05ABA417-E40F-4EA6-9CB8-1A1A3FBE3BD6}" dt="2023-08-23T07:48:57.637" v="1180" actId="20577"/>
          <ac:spMkLst>
            <pc:docMk/>
            <pc:sldMk cId="674696176" sldId="263"/>
            <ac:spMk id="3" creationId="{A10D254B-687B-3AAE-274F-C3903C126FD0}"/>
          </ac:spMkLst>
        </pc:spChg>
      </pc:sldChg>
      <pc:sldChg chg="addSp modSp new mod">
        <pc:chgData name="mohammadhosein jafary" userId="f26a4756b469b2ed" providerId="LiveId" clId="{05ABA417-E40F-4EA6-9CB8-1A1A3FBE3BD6}" dt="2023-08-23T08:23:35.191" v="1362" actId="1036"/>
        <pc:sldMkLst>
          <pc:docMk/>
          <pc:sldMk cId="2686340398" sldId="264"/>
        </pc:sldMkLst>
        <pc:spChg chg="mod">
          <ac:chgData name="mohammadhosein jafary" userId="f26a4756b469b2ed" providerId="LiveId" clId="{05ABA417-E40F-4EA6-9CB8-1A1A3FBE3BD6}" dt="2023-08-23T07:49:21.872" v="1198" actId="1076"/>
          <ac:spMkLst>
            <pc:docMk/>
            <pc:sldMk cId="2686340398" sldId="264"/>
            <ac:spMk id="2" creationId="{8E9DA59E-57EA-7610-7F23-A08B9C08B444}"/>
          </ac:spMkLst>
        </pc:spChg>
        <pc:spChg chg="mod">
          <ac:chgData name="mohammadhosein jafary" userId="f26a4756b469b2ed" providerId="LiveId" clId="{05ABA417-E40F-4EA6-9CB8-1A1A3FBE3BD6}" dt="2023-08-23T07:50:21.342" v="1308" actId="1076"/>
          <ac:spMkLst>
            <pc:docMk/>
            <pc:sldMk cId="2686340398" sldId="264"/>
            <ac:spMk id="3" creationId="{46AFF397-47F5-7BB4-DD9B-FB6C5BA69597}"/>
          </ac:spMkLst>
        </pc:spChg>
        <pc:picChg chg="add mod modCrop">
          <ac:chgData name="mohammadhosein jafary" userId="f26a4756b469b2ed" providerId="LiveId" clId="{05ABA417-E40F-4EA6-9CB8-1A1A3FBE3BD6}" dt="2023-08-23T08:23:35.191" v="1362" actId="1036"/>
          <ac:picMkLst>
            <pc:docMk/>
            <pc:sldMk cId="2686340398" sldId="264"/>
            <ac:picMk id="5" creationId="{45B77F3F-781B-EA83-9D31-A1053CC8F086}"/>
          </ac:picMkLst>
        </pc:picChg>
        <pc:picChg chg="add mod modCrop">
          <ac:chgData name="mohammadhosein jafary" userId="f26a4756b469b2ed" providerId="LiveId" clId="{05ABA417-E40F-4EA6-9CB8-1A1A3FBE3BD6}" dt="2023-08-23T08:03:45.962" v="1349" actId="1076"/>
          <ac:picMkLst>
            <pc:docMk/>
            <pc:sldMk cId="2686340398" sldId="264"/>
            <ac:picMk id="7" creationId="{5521F561-6C91-BA95-C113-E65B8087618F}"/>
          </ac:picMkLst>
        </pc:picChg>
        <pc:picChg chg="add mod modCrop">
          <ac:chgData name="mohammadhosein jafary" userId="f26a4756b469b2ed" providerId="LiveId" clId="{05ABA417-E40F-4EA6-9CB8-1A1A3FBE3BD6}" dt="2023-08-23T08:04:51.037" v="1354" actId="14100"/>
          <ac:picMkLst>
            <pc:docMk/>
            <pc:sldMk cId="2686340398" sldId="264"/>
            <ac:picMk id="9" creationId="{4D96B878-8525-6345-3B50-6A9B5A89F13A}"/>
          </ac:picMkLst>
        </pc:picChg>
        <pc:picChg chg="add mod modCrop">
          <ac:chgData name="mohammadhosein jafary" userId="f26a4756b469b2ed" providerId="LiveId" clId="{05ABA417-E40F-4EA6-9CB8-1A1A3FBE3BD6}" dt="2023-08-23T08:04:43.714" v="1352" actId="1076"/>
          <ac:picMkLst>
            <pc:docMk/>
            <pc:sldMk cId="2686340398" sldId="264"/>
            <ac:picMk id="11" creationId="{4223B561-F1F7-A759-88B1-3EE462B9E863}"/>
          </ac:picMkLst>
        </pc:picChg>
      </pc:sldChg>
      <pc:sldChg chg="addSp delSp modSp new mod">
        <pc:chgData name="mohammadhosein jafary" userId="f26a4756b469b2ed" providerId="LiveId" clId="{05ABA417-E40F-4EA6-9CB8-1A1A3FBE3BD6}" dt="2023-08-23T10:49:58.515" v="1453" actId="1076"/>
        <pc:sldMkLst>
          <pc:docMk/>
          <pc:sldMk cId="3666203254" sldId="265"/>
        </pc:sldMkLst>
        <pc:spChg chg="mod">
          <ac:chgData name="mohammadhosein jafary" userId="f26a4756b469b2ed" providerId="LiveId" clId="{05ABA417-E40F-4EA6-9CB8-1A1A3FBE3BD6}" dt="2023-08-23T10:40:40.104" v="1385" actId="1076"/>
          <ac:spMkLst>
            <pc:docMk/>
            <pc:sldMk cId="3666203254" sldId="265"/>
            <ac:spMk id="2" creationId="{1BA6A85D-3BD9-ACD5-6C7D-FEDAF2BADE6F}"/>
          </ac:spMkLst>
        </pc:spChg>
        <pc:spChg chg="del">
          <ac:chgData name="mohammadhosein jafary" userId="f26a4756b469b2ed" providerId="LiveId" clId="{05ABA417-E40F-4EA6-9CB8-1A1A3FBE3BD6}" dt="2023-08-23T10:40:42.473" v="1386" actId="478"/>
          <ac:spMkLst>
            <pc:docMk/>
            <pc:sldMk cId="3666203254" sldId="265"/>
            <ac:spMk id="3" creationId="{A41C6568-7B3C-A43D-41A0-0C6193BC57E6}"/>
          </ac:spMkLst>
        </pc:spChg>
        <pc:spChg chg="add mod">
          <ac:chgData name="mohammadhosein jafary" userId="f26a4756b469b2ed" providerId="LiveId" clId="{05ABA417-E40F-4EA6-9CB8-1A1A3FBE3BD6}" dt="2023-08-23T10:49:58.515" v="1453" actId="1076"/>
          <ac:spMkLst>
            <pc:docMk/>
            <pc:sldMk cId="3666203254" sldId="265"/>
            <ac:spMk id="6" creationId="{D9693571-93CC-2F02-1A88-D0E3746DBB74}"/>
          </ac:spMkLst>
        </pc:spChg>
        <pc:picChg chg="add mod modCrop">
          <ac:chgData name="mohammadhosein jafary" userId="f26a4756b469b2ed" providerId="LiveId" clId="{05ABA417-E40F-4EA6-9CB8-1A1A3FBE3BD6}" dt="2023-08-23T10:43:34.754" v="1393" actId="1076"/>
          <ac:picMkLst>
            <pc:docMk/>
            <pc:sldMk cId="3666203254" sldId="265"/>
            <ac:picMk id="5" creationId="{5921678E-505C-12EE-C1F8-CECB6EC85B08}"/>
          </ac:picMkLst>
        </pc:picChg>
        <pc:picChg chg="add mod modCrop">
          <ac:chgData name="mohammadhosein jafary" userId="f26a4756b469b2ed" providerId="LiveId" clId="{05ABA417-E40F-4EA6-9CB8-1A1A3FBE3BD6}" dt="2023-08-23T10:46:38.599" v="1412" actId="1076"/>
          <ac:picMkLst>
            <pc:docMk/>
            <pc:sldMk cId="3666203254" sldId="265"/>
            <ac:picMk id="8" creationId="{CE23F61C-D8A0-599B-651C-AA48E9AFFD12}"/>
          </ac:picMkLst>
        </pc:picChg>
      </pc:sldChg>
      <pc:sldChg chg="addSp delSp modSp new mod">
        <pc:chgData name="mohammadhosein jafary" userId="f26a4756b469b2ed" providerId="LiveId" clId="{05ABA417-E40F-4EA6-9CB8-1A1A3FBE3BD6}" dt="2023-08-23T10:50:13.697" v="1464" actId="20577"/>
        <pc:sldMkLst>
          <pc:docMk/>
          <pc:sldMk cId="4176052573" sldId="266"/>
        </pc:sldMkLst>
        <pc:spChg chg="mod">
          <ac:chgData name="mohammadhosein jafary" userId="f26a4756b469b2ed" providerId="LiveId" clId="{05ABA417-E40F-4EA6-9CB8-1A1A3FBE3BD6}" dt="2023-08-23T10:47:18.069" v="1437" actId="1076"/>
          <ac:spMkLst>
            <pc:docMk/>
            <pc:sldMk cId="4176052573" sldId="266"/>
            <ac:spMk id="2" creationId="{EB1D60A4-CC03-5991-D9F2-154A027CF835}"/>
          </ac:spMkLst>
        </pc:spChg>
        <pc:spChg chg="del">
          <ac:chgData name="mohammadhosein jafary" userId="f26a4756b469b2ed" providerId="LiveId" clId="{05ABA417-E40F-4EA6-9CB8-1A1A3FBE3BD6}" dt="2023-08-23T10:47:20.050" v="1438" actId="478"/>
          <ac:spMkLst>
            <pc:docMk/>
            <pc:sldMk cId="4176052573" sldId="266"/>
            <ac:spMk id="3" creationId="{A30B1966-142D-65ED-80D6-AC42B6B34092}"/>
          </ac:spMkLst>
        </pc:spChg>
        <pc:spChg chg="add del">
          <ac:chgData name="mohammadhosein jafary" userId="f26a4756b469b2ed" providerId="LiveId" clId="{05ABA417-E40F-4EA6-9CB8-1A1A3FBE3BD6}" dt="2023-08-23T10:49:50.469" v="1452" actId="478"/>
          <ac:spMkLst>
            <pc:docMk/>
            <pc:sldMk cId="4176052573" sldId="266"/>
            <ac:spMk id="8" creationId="{5AE30D8E-8ADB-8C0B-41D9-C50824C1A42E}"/>
          </ac:spMkLst>
        </pc:spChg>
        <pc:spChg chg="add mod">
          <ac:chgData name="mohammadhosein jafary" userId="f26a4756b469b2ed" providerId="LiveId" clId="{05ABA417-E40F-4EA6-9CB8-1A1A3FBE3BD6}" dt="2023-08-23T10:50:13.697" v="1464" actId="20577"/>
          <ac:spMkLst>
            <pc:docMk/>
            <pc:sldMk cId="4176052573" sldId="266"/>
            <ac:spMk id="9" creationId="{07FE0DF2-31CE-18C6-6304-EC6BE5FE214A}"/>
          </ac:spMkLst>
        </pc:spChg>
        <pc:picChg chg="add mod modCrop">
          <ac:chgData name="mohammadhosein jafary" userId="f26a4756b469b2ed" providerId="LiveId" clId="{05ABA417-E40F-4EA6-9CB8-1A1A3FBE3BD6}" dt="2023-08-23T10:49:11.227" v="1444" actId="1076"/>
          <ac:picMkLst>
            <pc:docMk/>
            <pc:sldMk cId="4176052573" sldId="266"/>
            <ac:picMk id="5" creationId="{4034E684-022D-1FB0-E9F1-03F7691B47EC}"/>
          </ac:picMkLst>
        </pc:picChg>
        <pc:picChg chg="add mod modCrop">
          <ac:chgData name="mohammadhosein jafary" userId="f26a4756b469b2ed" providerId="LiveId" clId="{05ABA417-E40F-4EA6-9CB8-1A1A3FBE3BD6}" dt="2023-08-23T10:49:42.508" v="1450" actId="1076"/>
          <ac:picMkLst>
            <pc:docMk/>
            <pc:sldMk cId="4176052573" sldId="266"/>
            <ac:picMk id="7" creationId="{47B70B21-DF8C-7629-4F2B-9159B27D2F62}"/>
          </ac:picMkLst>
        </pc:picChg>
      </pc:sldChg>
      <pc:sldChg chg="addSp delSp modSp new mod">
        <pc:chgData name="mohammadhosein jafary" userId="f26a4756b469b2ed" providerId="LiveId" clId="{05ABA417-E40F-4EA6-9CB8-1A1A3FBE3BD6}" dt="2023-08-23T11:03:29.302" v="1524" actId="14100"/>
        <pc:sldMkLst>
          <pc:docMk/>
          <pc:sldMk cId="2914816143" sldId="267"/>
        </pc:sldMkLst>
        <pc:spChg chg="mod">
          <ac:chgData name="mohammadhosein jafary" userId="f26a4756b469b2ed" providerId="LiveId" clId="{05ABA417-E40F-4EA6-9CB8-1A1A3FBE3BD6}" dt="2023-08-23T10:54:52.454" v="1504" actId="1076"/>
          <ac:spMkLst>
            <pc:docMk/>
            <pc:sldMk cId="2914816143" sldId="267"/>
            <ac:spMk id="2" creationId="{FC61ACE1-AB73-730A-3AC9-4984F9D00E71}"/>
          </ac:spMkLst>
        </pc:spChg>
        <pc:spChg chg="del">
          <ac:chgData name="mohammadhosein jafary" userId="f26a4756b469b2ed" providerId="LiveId" clId="{05ABA417-E40F-4EA6-9CB8-1A1A3FBE3BD6}" dt="2023-08-23T10:54:57.396" v="1505" actId="478"/>
          <ac:spMkLst>
            <pc:docMk/>
            <pc:sldMk cId="2914816143" sldId="267"/>
            <ac:spMk id="3" creationId="{7ECC347D-7C23-F3AA-A67D-A9F3853993BF}"/>
          </ac:spMkLst>
        </pc:spChg>
        <pc:picChg chg="add mod modCrop">
          <ac:chgData name="mohammadhosein jafary" userId="f26a4756b469b2ed" providerId="LiveId" clId="{05ABA417-E40F-4EA6-9CB8-1A1A3FBE3BD6}" dt="2023-08-23T11:03:22.592" v="1522" actId="1076"/>
          <ac:picMkLst>
            <pc:docMk/>
            <pc:sldMk cId="2914816143" sldId="267"/>
            <ac:picMk id="5" creationId="{EED6AB19-6000-B499-35A8-526B406D206B}"/>
          </ac:picMkLst>
        </pc:picChg>
        <pc:picChg chg="add mod modCrop">
          <ac:chgData name="mohammadhosein jafary" userId="f26a4756b469b2ed" providerId="LiveId" clId="{05ABA417-E40F-4EA6-9CB8-1A1A3FBE3BD6}" dt="2023-08-23T11:03:29.302" v="1524" actId="14100"/>
          <ac:picMkLst>
            <pc:docMk/>
            <pc:sldMk cId="2914816143" sldId="267"/>
            <ac:picMk id="7" creationId="{902AD862-F0DA-4889-7E0B-1B5633933B29}"/>
          </ac:picMkLst>
        </pc:picChg>
      </pc:sldChg>
      <pc:sldChg chg="addSp delSp modSp new mod">
        <pc:chgData name="mohammadhosein jafary" userId="f26a4756b469b2ed" providerId="LiveId" clId="{05ABA417-E40F-4EA6-9CB8-1A1A3FBE3BD6}" dt="2023-08-23T11:28:54.319" v="1577" actId="732"/>
        <pc:sldMkLst>
          <pc:docMk/>
          <pc:sldMk cId="292221145" sldId="268"/>
        </pc:sldMkLst>
        <pc:spChg chg="mod">
          <ac:chgData name="mohammadhosein jafary" userId="f26a4756b469b2ed" providerId="LiveId" clId="{05ABA417-E40F-4EA6-9CB8-1A1A3FBE3BD6}" dt="2023-08-23T11:04:40.204" v="1536" actId="1076"/>
          <ac:spMkLst>
            <pc:docMk/>
            <pc:sldMk cId="292221145" sldId="268"/>
            <ac:spMk id="2" creationId="{B9EB728B-1D42-38CE-A39D-36069A550636}"/>
          </ac:spMkLst>
        </pc:spChg>
        <pc:spChg chg="del">
          <ac:chgData name="mohammadhosein jafary" userId="f26a4756b469b2ed" providerId="LiveId" clId="{05ABA417-E40F-4EA6-9CB8-1A1A3FBE3BD6}" dt="2023-08-23T11:04:42.729" v="1537" actId="478"/>
          <ac:spMkLst>
            <pc:docMk/>
            <pc:sldMk cId="292221145" sldId="268"/>
            <ac:spMk id="3" creationId="{708F4A08-58D1-D3E3-074A-60C72E8039D5}"/>
          </ac:spMkLst>
        </pc:spChg>
        <pc:picChg chg="add mod modCrop">
          <ac:chgData name="mohammadhosein jafary" userId="f26a4756b469b2ed" providerId="LiveId" clId="{05ABA417-E40F-4EA6-9CB8-1A1A3FBE3BD6}" dt="2023-08-23T11:28:35.123" v="1573" actId="14100"/>
          <ac:picMkLst>
            <pc:docMk/>
            <pc:sldMk cId="292221145" sldId="268"/>
            <ac:picMk id="5" creationId="{264A6BC7-32AC-71B1-F5B1-3FB5A37763B4}"/>
          </ac:picMkLst>
        </pc:picChg>
        <pc:picChg chg="add mod modCrop">
          <ac:chgData name="mohammadhosein jafary" userId="f26a4756b469b2ed" providerId="LiveId" clId="{05ABA417-E40F-4EA6-9CB8-1A1A3FBE3BD6}" dt="2023-08-23T11:28:32.167" v="1572" actId="14100"/>
          <ac:picMkLst>
            <pc:docMk/>
            <pc:sldMk cId="292221145" sldId="268"/>
            <ac:picMk id="7" creationId="{7FE79229-3236-B48E-7595-8E7A65707778}"/>
          </ac:picMkLst>
        </pc:picChg>
        <pc:picChg chg="add mod modCrop">
          <ac:chgData name="mohammadhosein jafary" userId="f26a4756b469b2ed" providerId="LiveId" clId="{05ABA417-E40F-4EA6-9CB8-1A1A3FBE3BD6}" dt="2023-08-23T11:28:54.319" v="1577" actId="732"/>
          <ac:picMkLst>
            <pc:docMk/>
            <pc:sldMk cId="292221145" sldId="268"/>
            <ac:picMk id="9" creationId="{B67B55C8-1ACA-7C66-79FA-BBD6AFDCC312}"/>
          </ac:picMkLst>
        </pc:picChg>
      </pc:sldChg>
      <pc:sldChg chg="addSp delSp modSp new mod">
        <pc:chgData name="mohammadhosein jafary" userId="f26a4756b469b2ed" providerId="LiveId" clId="{05ABA417-E40F-4EA6-9CB8-1A1A3FBE3BD6}" dt="2023-08-23T11:37:44.803" v="1626" actId="14100"/>
        <pc:sldMkLst>
          <pc:docMk/>
          <pc:sldMk cId="3536381003" sldId="269"/>
        </pc:sldMkLst>
        <pc:spChg chg="mod">
          <ac:chgData name="mohammadhosein jafary" userId="f26a4756b469b2ed" providerId="LiveId" clId="{05ABA417-E40F-4EA6-9CB8-1A1A3FBE3BD6}" dt="2023-08-23T11:33:17.406" v="1592" actId="1076"/>
          <ac:spMkLst>
            <pc:docMk/>
            <pc:sldMk cId="3536381003" sldId="269"/>
            <ac:spMk id="2" creationId="{A9E7F626-C079-2251-F82B-C30CED09DCC4}"/>
          </ac:spMkLst>
        </pc:spChg>
        <pc:spChg chg="del">
          <ac:chgData name="mohammadhosein jafary" userId="f26a4756b469b2ed" providerId="LiveId" clId="{05ABA417-E40F-4EA6-9CB8-1A1A3FBE3BD6}" dt="2023-08-23T11:33:58.538" v="1593" actId="478"/>
          <ac:spMkLst>
            <pc:docMk/>
            <pc:sldMk cId="3536381003" sldId="269"/>
            <ac:spMk id="3" creationId="{A3CC2E10-EC89-9782-F410-10E47B3F3CC3}"/>
          </ac:spMkLst>
        </pc:spChg>
        <pc:picChg chg="add mod modCrop">
          <ac:chgData name="mohammadhosein jafary" userId="f26a4756b469b2ed" providerId="LiveId" clId="{05ABA417-E40F-4EA6-9CB8-1A1A3FBE3BD6}" dt="2023-08-23T11:37:35.324" v="1623" actId="14100"/>
          <ac:picMkLst>
            <pc:docMk/>
            <pc:sldMk cId="3536381003" sldId="269"/>
            <ac:picMk id="5" creationId="{4A69A2B1-B264-AE4F-362F-CCDAB88AD4AA}"/>
          </ac:picMkLst>
        </pc:picChg>
        <pc:picChg chg="add mod modCrop">
          <ac:chgData name="mohammadhosein jafary" userId="f26a4756b469b2ed" providerId="LiveId" clId="{05ABA417-E40F-4EA6-9CB8-1A1A3FBE3BD6}" dt="2023-08-23T11:37:41.117" v="1625" actId="14100"/>
          <ac:picMkLst>
            <pc:docMk/>
            <pc:sldMk cId="3536381003" sldId="269"/>
            <ac:picMk id="7" creationId="{46DD9B55-3ACF-46A4-D22D-71B1F99AC531}"/>
          </ac:picMkLst>
        </pc:picChg>
        <pc:picChg chg="add mod modCrop">
          <ac:chgData name="mohammadhosein jafary" userId="f26a4756b469b2ed" providerId="LiveId" clId="{05ABA417-E40F-4EA6-9CB8-1A1A3FBE3BD6}" dt="2023-08-23T11:37:44.803" v="1626" actId="14100"/>
          <ac:picMkLst>
            <pc:docMk/>
            <pc:sldMk cId="3536381003" sldId="269"/>
            <ac:picMk id="9" creationId="{904377F5-F703-51D7-0642-D2DEF7AC6832}"/>
          </ac:picMkLst>
        </pc:picChg>
      </pc:sldChg>
      <pc:sldChg chg="addSp delSp modSp new mod">
        <pc:chgData name="mohammadhosein jafary" userId="f26a4756b469b2ed" providerId="LiveId" clId="{05ABA417-E40F-4EA6-9CB8-1A1A3FBE3BD6}" dt="2023-08-23T12:08:08.686" v="1738" actId="20577"/>
        <pc:sldMkLst>
          <pc:docMk/>
          <pc:sldMk cId="2948186308" sldId="270"/>
        </pc:sldMkLst>
        <pc:spChg chg="mod">
          <ac:chgData name="mohammadhosein jafary" userId="f26a4756b469b2ed" providerId="LiveId" clId="{05ABA417-E40F-4EA6-9CB8-1A1A3FBE3BD6}" dt="2023-08-23T11:44:10.524" v="1647" actId="1076"/>
          <ac:spMkLst>
            <pc:docMk/>
            <pc:sldMk cId="2948186308" sldId="270"/>
            <ac:spMk id="2" creationId="{657F66F5-E461-7170-9B28-B163C8F40DAF}"/>
          </ac:spMkLst>
        </pc:spChg>
        <pc:spChg chg="del">
          <ac:chgData name="mohammadhosein jafary" userId="f26a4756b469b2ed" providerId="LiveId" clId="{05ABA417-E40F-4EA6-9CB8-1A1A3FBE3BD6}" dt="2023-08-23T11:44:02.016" v="1643" actId="478"/>
          <ac:spMkLst>
            <pc:docMk/>
            <pc:sldMk cId="2948186308" sldId="270"/>
            <ac:spMk id="3" creationId="{9B68D720-1B63-9972-5C6B-4010AE3C766E}"/>
          </ac:spMkLst>
        </pc:spChg>
        <pc:spChg chg="add mod">
          <ac:chgData name="mohammadhosein jafary" userId="f26a4756b469b2ed" providerId="LiveId" clId="{05ABA417-E40F-4EA6-9CB8-1A1A3FBE3BD6}" dt="2023-08-23T12:08:08.686" v="1738" actId="20577"/>
          <ac:spMkLst>
            <pc:docMk/>
            <pc:sldMk cId="2948186308" sldId="270"/>
            <ac:spMk id="8" creationId="{DF41F772-CE41-8117-7831-E5272B10727D}"/>
          </ac:spMkLst>
        </pc:spChg>
        <pc:picChg chg="add mod modCrop">
          <ac:chgData name="mohammadhosein jafary" userId="f26a4756b469b2ed" providerId="LiveId" clId="{05ABA417-E40F-4EA6-9CB8-1A1A3FBE3BD6}" dt="2023-08-23T11:47:52.534" v="1653" actId="1076"/>
          <ac:picMkLst>
            <pc:docMk/>
            <pc:sldMk cId="2948186308" sldId="270"/>
            <ac:picMk id="5" creationId="{5CF7172D-964B-A7D4-AB7F-6D831E89B9B4}"/>
          </ac:picMkLst>
        </pc:picChg>
        <pc:picChg chg="add mod modCrop">
          <ac:chgData name="mohammadhosein jafary" userId="f26a4756b469b2ed" providerId="LiveId" clId="{05ABA417-E40F-4EA6-9CB8-1A1A3FBE3BD6}" dt="2023-08-23T11:48:29.715" v="1659" actId="1076"/>
          <ac:picMkLst>
            <pc:docMk/>
            <pc:sldMk cId="2948186308" sldId="270"/>
            <ac:picMk id="7" creationId="{5865240B-7B34-E8CB-A467-695595068933}"/>
          </ac:picMkLst>
        </pc:picChg>
      </pc:sldChg>
      <pc:sldChg chg="addSp delSp modSp new mod">
        <pc:chgData name="mohammadhosein jafary" userId="f26a4756b469b2ed" providerId="LiveId" clId="{05ABA417-E40F-4EA6-9CB8-1A1A3FBE3BD6}" dt="2023-08-23T13:24:34.748" v="1879" actId="14100"/>
        <pc:sldMkLst>
          <pc:docMk/>
          <pc:sldMk cId="981394695" sldId="271"/>
        </pc:sldMkLst>
        <pc:spChg chg="mod">
          <ac:chgData name="mohammadhosein jafary" userId="f26a4756b469b2ed" providerId="LiveId" clId="{05ABA417-E40F-4EA6-9CB8-1A1A3FBE3BD6}" dt="2023-08-23T13:15:18.586" v="1783" actId="14100"/>
          <ac:spMkLst>
            <pc:docMk/>
            <pc:sldMk cId="981394695" sldId="271"/>
            <ac:spMk id="2" creationId="{1D8189F1-A450-0168-6E97-4362C71797C2}"/>
          </ac:spMkLst>
        </pc:spChg>
        <pc:spChg chg="del">
          <ac:chgData name="mohammadhosein jafary" userId="f26a4756b469b2ed" providerId="LiveId" clId="{05ABA417-E40F-4EA6-9CB8-1A1A3FBE3BD6}" dt="2023-08-23T13:15:21.283" v="1784" actId="478"/>
          <ac:spMkLst>
            <pc:docMk/>
            <pc:sldMk cId="981394695" sldId="271"/>
            <ac:spMk id="3" creationId="{1BD088C2-37A3-6851-0600-159648B9A023}"/>
          </ac:spMkLst>
        </pc:spChg>
        <pc:picChg chg="add mod modCrop">
          <ac:chgData name="mohammadhosein jafary" userId="f26a4756b469b2ed" providerId="LiveId" clId="{05ABA417-E40F-4EA6-9CB8-1A1A3FBE3BD6}" dt="2023-08-23T13:24:16.329" v="1861" actId="14100"/>
          <ac:picMkLst>
            <pc:docMk/>
            <pc:sldMk cId="981394695" sldId="271"/>
            <ac:picMk id="5" creationId="{CE7FF9D2-8814-30FE-0B4D-0DB848993C85}"/>
          </ac:picMkLst>
        </pc:picChg>
        <pc:picChg chg="add del mod">
          <ac:chgData name="mohammadhosein jafary" userId="f26a4756b469b2ed" providerId="LiveId" clId="{05ABA417-E40F-4EA6-9CB8-1A1A3FBE3BD6}" dt="2023-08-23T13:20:13.443" v="1794" actId="478"/>
          <ac:picMkLst>
            <pc:docMk/>
            <pc:sldMk cId="981394695" sldId="271"/>
            <ac:picMk id="7" creationId="{0F9B8095-FF85-2A6B-CC7E-9C29284960FA}"/>
          </ac:picMkLst>
        </pc:picChg>
        <pc:picChg chg="add mod modCrop">
          <ac:chgData name="mohammadhosein jafary" userId="f26a4756b469b2ed" providerId="LiveId" clId="{05ABA417-E40F-4EA6-9CB8-1A1A3FBE3BD6}" dt="2023-08-23T13:24:09.379" v="1860" actId="14100"/>
          <ac:picMkLst>
            <pc:docMk/>
            <pc:sldMk cId="981394695" sldId="271"/>
            <ac:picMk id="9" creationId="{2178CD87-6E1B-7311-8F33-83F452150534}"/>
          </ac:picMkLst>
        </pc:picChg>
        <pc:picChg chg="add mod modCrop">
          <ac:chgData name="mohammadhosein jafary" userId="f26a4756b469b2ed" providerId="LiveId" clId="{05ABA417-E40F-4EA6-9CB8-1A1A3FBE3BD6}" dt="2023-08-23T13:24:34.748" v="1879" actId="14100"/>
          <ac:picMkLst>
            <pc:docMk/>
            <pc:sldMk cId="981394695" sldId="271"/>
            <ac:picMk id="11" creationId="{34870C8B-7486-DC5F-186E-7C65A88CA7B4}"/>
          </ac:picMkLst>
        </pc:picChg>
        <pc:picChg chg="add mod modCrop">
          <ac:chgData name="mohammadhosein jafary" userId="f26a4756b469b2ed" providerId="LiveId" clId="{05ABA417-E40F-4EA6-9CB8-1A1A3FBE3BD6}" dt="2023-08-23T13:24:32.692" v="1878" actId="14100"/>
          <ac:picMkLst>
            <pc:docMk/>
            <pc:sldMk cId="981394695" sldId="271"/>
            <ac:picMk id="13" creationId="{D3EECA28-EE4E-D748-5101-5D8736DADE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5E1DE86A-B971-4452-86C5-ED4D943CD1F7}" type="datetimeFigureOut">
              <a:rPr lang="fa-IR" smtClean="0"/>
              <a:t>07/02/1445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7C035E7-2D32-4366-B568-4CAB99BB5E7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6034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1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51EE6-0C9B-664F-6E6D-25DF4AD2C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MQTT</a:t>
            </a:r>
            <a:endParaRPr lang="fa-I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966E3E-87EE-67E6-B64F-EFA9E8B016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محمد حسین جعفری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253B5D-9570-097A-AAC7-CDBC9132B2A6}"/>
              </a:ext>
            </a:extLst>
          </p:cNvPr>
          <p:cNvSpPr/>
          <p:nvPr/>
        </p:nvSpPr>
        <p:spPr>
          <a:xfrm>
            <a:off x="0" y="0"/>
            <a:ext cx="3263153" cy="13078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sz="9600" dirty="0">
                <a:latin typeface="Shekasteh_Beta" panose="02000503000000020003" pitchFamily="2" charset="0"/>
                <a:cs typeface="Shekasteh_Beta" panose="02000503000000020003" pitchFamily="2" charset="0"/>
              </a:rPr>
              <a:t>بنام خدا</a:t>
            </a:r>
          </a:p>
        </p:txBody>
      </p:sp>
    </p:spTree>
    <p:extLst>
      <p:ext uri="{BB962C8B-B14F-4D97-AF65-F5344CB8AC3E}">
        <p14:creationId xmlns:p14="http://schemas.microsoft.com/office/powerpoint/2010/main" val="1529997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6A85D-3BD9-ACD5-6C7D-FEDAF2BAD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8793" y="0"/>
            <a:ext cx="3773207" cy="778933"/>
          </a:xfrm>
        </p:spPr>
        <p:txBody>
          <a:bodyPr>
            <a:normAutofit fontScale="90000"/>
          </a:bodyPr>
          <a:lstStyle/>
          <a:p>
            <a:r>
              <a:rPr lang="fa-IR" dirty="0"/>
              <a:t>کلاینت با </a:t>
            </a:r>
            <a:r>
              <a:rPr lang="en-US" dirty="0"/>
              <a:t>python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1678E-505C-12EE-C1F8-CECB6EC85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0" t="10327" r="54484" b="7974"/>
          <a:stretch/>
        </p:blipFill>
        <p:spPr>
          <a:xfrm>
            <a:off x="206189" y="778933"/>
            <a:ext cx="5118847" cy="5602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693571-93CC-2F02-1A88-D0E3746DBB74}"/>
              </a:ext>
            </a:extLst>
          </p:cNvPr>
          <p:cNvSpPr/>
          <p:nvPr/>
        </p:nvSpPr>
        <p:spPr>
          <a:xfrm>
            <a:off x="1604682" y="260973"/>
            <a:ext cx="2321859" cy="43030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publish</a:t>
            </a:r>
            <a:endParaRPr lang="fa-I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3F61C-D8A0-599B-651C-AA48E9AFFD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7" t="6943" r="48088" b="24836"/>
          <a:stretch/>
        </p:blipFill>
        <p:spPr>
          <a:xfrm>
            <a:off x="6158752" y="1241113"/>
            <a:ext cx="5827059" cy="467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03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60A4-CC03-5991-D9F2-154A027CF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57883" y="117538"/>
            <a:ext cx="3880784" cy="707215"/>
          </a:xfrm>
        </p:spPr>
        <p:txBody>
          <a:bodyPr>
            <a:normAutofit fontScale="90000"/>
          </a:bodyPr>
          <a:lstStyle/>
          <a:p>
            <a:r>
              <a:rPr lang="fa-IR" dirty="0"/>
              <a:t>کلاینت با </a:t>
            </a:r>
            <a:r>
              <a:rPr lang="en-US" dirty="0"/>
              <a:t>python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4E684-022D-1FB0-E9F1-03F7691B47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6" t="10588" r="48381" b="9542"/>
          <a:stretch/>
        </p:blipFill>
        <p:spPr>
          <a:xfrm>
            <a:off x="322728" y="824753"/>
            <a:ext cx="5773272" cy="54774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B70B21-DF8C-7629-4F2B-9159B27D2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44" t="46405" r="61397" b="29935"/>
          <a:stretch/>
        </p:blipFill>
        <p:spPr>
          <a:xfrm>
            <a:off x="7655859" y="2752165"/>
            <a:ext cx="4213413" cy="16226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FE0DF2-31CE-18C6-6304-EC6BE5FE214A}"/>
              </a:ext>
            </a:extLst>
          </p:cNvPr>
          <p:cNvSpPr/>
          <p:nvPr/>
        </p:nvSpPr>
        <p:spPr>
          <a:xfrm>
            <a:off x="2048434" y="340658"/>
            <a:ext cx="2321859" cy="43030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subscribe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17605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1ACE1-AB73-730A-3AC9-4984F9D00E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4274" y="0"/>
            <a:ext cx="7197726" cy="897466"/>
          </a:xfrm>
        </p:spPr>
        <p:txBody>
          <a:bodyPr>
            <a:normAutofit fontScale="90000"/>
          </a:bodyPr>
          <a:lstStyle/>
          <a:p>
            <a:r>
              <a:rPr lang="fa-IR" dirty="0"/>
              <a:t>کلاینت با </a:t>
            </a:r>
            <a:r>
              <a:rPr lang="en-US" dirty="0"/>
              <a:t>html and </a:t>
            </a:r>
            <a:r>
              <a:rPr lang="en-US" dirty="0" err="1"/>
              <a:t>javascript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D6AB19-6000-B499-35A8-526B406D20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61" r="3456" b="33071"/>
          <a:stretch/>
        </p:blipFill>
        <p:spPr>
          <a:xfrm>
            <a:off x="179296" y="1697402"/>
            <a:ext cx="5567082" cy="3026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2AD862-F0DA-4889-7E0B-1B5633933B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7" r="3529" b="6666"/>
          <a:stretch/>
        </p:blipFill>
        <p:spPr>
          <a:xfrm>
            <a:off x="6338045" y="1697402"/>
            <a:ext cx="5674659" cy="30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16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728B-1D42-38CE-A39D-36069A550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2793" y="0"/>
            <a:ext cx="2249207" cy="734109"/>
          </a:xfrm>
        </p:spPr>
        <p:txBody>
          <a:bodyPr>
            <a:normAutofit fontScale="90000"/>
          </a:bodyPr>
          <a:lstStyle/>
          <a:p>
            <a:r>
              <a:rPr lang="en-US" dirty="0"/>
              <a:t>publish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4A6BC7-32AC-71B1-F5B1-3FB5A37763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8" t="10705" r="48529" b="20654"/>
          <a:stretch/>
        </p:blipFill>
        <p:spPr>
          <a:xfrm>
            <a:off x="222072" y="1173379"/>
            <a:ext cx="3552307" cy="4420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E79229-3236-B48E-7595-8E7A6570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4" t="12941" r="47280" b="7844"/>
          <a:stretch/>
        </p:blipFill>
        <p:spPr>
          <a:xfrm>
            <a:off x="4075307" y="1173379"/>
            <a:ext cx="3657131" cy="44205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B55C8-1ACA-7C66-79FA-BBD6AFDCC3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8" t="10704" r="52795" b="27652"/>
          <a:stretch/>
        </p:blipFill>
        <p:spPr>
          <a:xfrm>
            <a:off x="8312797" y="1173378"/>
            <a:ext cx="3657131" cy="442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7F626-C079-2251-F82B-C30CED09DC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5594" y="0"/>
            <a:ext cx="2706406" cy="707215"/>
          </a:xfrm>
        </p:spPr>
        <p:txBody>
          <a:bodyPr>
            <a:normAutofit fontScale="90000"/>
          </a:bodyPr>
          <a:lstStyle/>
          <a:p>
            <a:r>
              <a:rPr lang="en-US" dirty="0"/>
              <a:t>subscribe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9A2B1-B264-AE4F-362F-CCDAB88AD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6" t="10312" r="50883" b="20668"/>
          <a:stretch/>
        </p:blipFill>
        <p:spPr>
          <a:xfrm>
            <a:off x="102499" y="1062318"/>
            <a:ext cx="3850935" cy="4935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DD9B55-3ACF-46A4-D22D-71B1F99AC5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46" t="12061" r="50862" b="18919"/>
          <a:stretch/>
        </p:blipFill>
        <p:spPr>
          <a:xfrm>
            <a:off x="4125710" y="1062318"/>
            <a:ext cx="3850935" cy="4935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4377F5-F703-51D7-0642-D2DEF7AC6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66" t="10919" r="50844" b="20060"/>
          <a:stretch/>
        </p:blipFill>
        <p:spPr>
          <a:xfrm>
            <a:off x="8207789" y="1062318"/>
            <a:ext cx="3850935" cy="493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81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66F5-E461-7170-9B28-B163C8F40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46" y="0"/>
            <a:ext cx="3405654" cy="728131"/>
          </a:xfrm>
        </p:spPr>
        <p:txBody>
          <a:bodyPr>
            <a:normAutofit fontScale="90000"/>
          </a:bodyPr>
          <a:lstStyle/>
          <a:p>
            <a:r>
              <a:rPr lang="fa-IR" dirty="0"/>
              <a:t>کلاینت با </a:t>
            </a:r>
            <a:r>
              <a:rPr lang="en-US" dirty="0"/>
              <a:t>esp32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7172D-964B-A7D4-AB7F-6D831E89B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" t="14248" r="45662" b="35948"/>
          <a:stretch/>
        </p:blipFill>
        <p:spPr>
          <a:xfrm>
            <a:off x="251011" y="1828800"/>
            <a:ext cx="6347012" cy="3415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65240B-7B34-E8CB-A467-6955950689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1" t="19869" r="63677" b="43529"/>
          <a:stretch/>
        </p:blipFill>
        <p:spPr>
          <a:xfrm>
            <a:off x="6893858" y="1828800"/>
            <a:ext cx="4069977" cy="25101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41F772-CE41-8117-7831-E5272B10727D}"/>
              </a:ext>
            </a:extLst>
          </p:cNvPr>
          <p:cNvSpPr/>
          <p:nvPr/>
        </p:nvSpPr>
        <p:spPr>
          <a:xfrm>
            <a:off x="7028331" y="5728447"/>
            <a:ext cx="5038164" cy="914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dirty="0"/>
              <a:t>با فرستادن پیام روشن به تاپیک مشخص شده خروجی فعال میشود</a:t>
            </a:r>
          </a:p>
        </p:txBody>
      </p:sp>
    </p:spTree>
    <p:extLst>
      <p:ext uri="{BB962C8B-B14F-4D97-AF65-F5344CB8AC3E}">
        <p14:creationId xmlns:p14="http://schemas.microsoft.com/office/powerpoint/2010/main" val="294818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89F1-A450-0168-6E97-4362C7179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9224" y="0"/>
            <a:ext cx="7422776" cy="788894"/>
          </a:xfrm>
        </p:spPr>
        <p:txBody>
          <a:bodyPr>
            <a:normAutofit fontScale="90000"/>
          </a:bodyPr>
          <a:lstStyle/>
          <a:p>
            <a:r>
              <a:rPr lang="fa-IR" dirty="0"/>
              <a:t>روشن کردن چراغ در </a:t>
            </a:r>
            <a:r>
              <a:rPr lang="en-US" dirty="0"/>
              <a:t> html</a:t>
            </a:r>
            <a:r>
              <a:rPr lang="fa-IR" dirty="0"/>
              <a:t>با </a:t>
            </a:r>
            <a:r>
              <a:rPr lang="en-US" dirty="0"/>
              <a:t>esp32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FF9D2-8814-30FE-0B4D-0DB848993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9" t="13073" r="39118" b="46144"/>
          <a:stretch/>
        </p:blipFill>
        <p:spPr>
          <a:xfrm>
            <a:off x="0" y="950261"/>
            <a:ext cx="7144870" cy="30748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78CD87-6E1B-7311-8F33-83F452150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6" t="44052" r="38972" b="25229"/>
          <a:stretch/>
        </p:blipFill>
        <p:spPr>
          <a:xfrm>
            <a:off x="0" y="4087906"/>
            <a:ext cx="7144869" cy="2277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70C8B-7486-DC5F-186E-7C65A88CA7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79" t="10327" r="39191" b="62745"/>
          <a:stretch/>
        </p:blipFill>
        <p:spPr>
          <a:xfrm>
            <a:off x="7216586" y="950261"/>
            <a:ext cx="4975414" cy="1846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3EECA28-EE4E-D748-5101-5D8736DAD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2" t="12810" r="36838" b="7582"/>
          <a:stretch/>
        </p:blipFill>
        <p:spPr>
          <a:xfrm>
            <a:off x="7216585" y="2850779"/>
            <a:ext cx="4975415" cy="351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9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782A2C-B2C1-8092-3D0A-DC2827B1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02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F73482-76D7-BB72-1625-EAD4CFD2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240" y="0"/>
            <a:ext cx="1228523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17B1D6-D50A-1FA8-7E60-68C414DC6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579" y="3429000"/>
            <a:ext cx="97536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13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D5F30-8EE6-6F31-7F32-F6FA00CA7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24" y="170703"/>
            <a:ext cx="7484035" cy="43206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CA31A1-D75C-5109-BE49-CED47C6B814B}"/>
              </a:ext>
            </a:extLst>
          </p:cNvPr>
          <p:cNvSpPr/>
          <p:nvPr/>
        </p:nvSpPr>
        <p:spPr>
          <a:xfrm>
            <a:off x="7951694" y="259976"/>
            <a:ext cx="4068482" cy="10757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dirty="0"/>
              <a:t>نوعی از بروکر ها با قابلیت داخل شبکه و برون شبکه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656679-4C55-02CB-6B5E-CDA1C9363E57}"/>
              </a:ext>
            </a:extLst>
          </p:cNvPr>
          <p:cNvSpPr/>
          <p:nvPr/>
        </p:nvSpPr>
        <p:spPr>
          <a:xfrm>
            <a:off x="7951694" y="1255245"/>
            <a:ext cx="4068482" cy="107576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dirty="0"/>
              <a:t>شما نیز میتوانید با برخی زبان های برنامه نویسی سرور یا بروکر ایجاد کنید</a:t>
            </a:r>
          </a:p>
        </p:txBody>
      </p:sp>
    </p:spTree>
    <p:extLst>
      <p:ext uri="{BB962C8B-B14F-4D97-AF65-F5344CB8AC3E}">
        <p14:creationId xmlns:p14="http://schemas.microsoft.com/office/powerpoint/2010/main" val="1753576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B99AD-DCF8-FD55-F280-94E736A25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6679" y="0"/>
            <a:ext cx="5205321" cy="671748"/>
          </a:xfrm>
        </p:spPr>
        <p:txBody>
          <a:bodyPr>
            <a:normAutofit fontScale="90000"/>
          </a:bodyPr>
          <a:lstStyle/>
          <a:p>
            <a:r>
              <a:rPr lang="fa-IR" dirty="0"/>
              <a:t>اجرای بروکر </a:t>
            </a:r>
            <a:r>
              <a:rPr lang="en-US" dirty="0" err="1"/>
              <a:t>mosquitto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EC90E-8B03-CACF-36B6-E86408D2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7" y="1272384"/>
            <a:ext cx="4914286" cy="38380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6DB8E2-66CB-742E-09C7-9B27D1669250}"/>
              </a:ext>
            </a:extLst>
          </p:cNvPr>
          <p:cNvSpPr/>
          <p:nvPr/>
        </p:nvSpPr>
        <p:spPr>
          <a:xfrm>
            <a:off x="1055186" y="5387789"/>
            <a:ext cx="2999507" cy="7709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/>
              <a:t>نصب ساده</a:t>
            </a:r>
            <a:r>
              <a:rPr lang="en-US" dirty="0"/>
              <a:t> 1</a:t>
            </a:r>
            <a:endParaRPr lang="fa-I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1EBD80-69E7-BE46-411B-743C75158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3" t="52811" r="56089" b="33202"/>
          <a:stretch/>
        </p:blipFill>
        <p:spPr>
          <a:xfrm>
            <a:off x="5235389" y="1272384"/>
            <a:ext cx="4914286" cy="959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C906BA-DEF3-BF1F-08F8-842B52F963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56" t="42745" r="56236" b="21307"/>
          <a:stretch/>
        </p:blipFill>
        <p:spPr>
          <a:xfrm>
            <a:off x="5235389" y="2276435"/>
            <a:ext cx="4914286" cy="22866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1B8520-26CD-47FF-DEB7-70170A36F5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98" t="48196" r="55595" b="44624"/>
          <a:stretch/>
        </p:blipFill>
        <p:spPr>
          <a:xfrm>
            <a:off x="5235389" y="4618021"/>
            <a:ext cx="4914286" cy="49245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39E790-FE3B-C262-C273-BC433CD42688}"/>
              </a:ext>
            </a:extLst>
          </p:cNvPr>
          <p:cNvSpPr/>
          <p:nvPr/>
        </p:nvSpPr>
        <p:spPr>
          <a:xfrm>
            <a:off x="6192778" y="5387789"/>
            <a:ext cx="2999508" cy="7709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/>
              <a:t>نوشتن دستوراتی در فایل </a:t>
            </a:r>
            <a:r>
              <a:rPr lang="en-US" dirty="0"/>
              <a:t> 2</a:t>
            </a:r>
          </a:p>
          <a:p>
            <a:pPr algn="ctr"/>
            <a:r>
              <a:rPr lang="en-US" dirty="0" err="1"/>
              <a:t>mosquito.conf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10612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B0BC-70BB-54E9-291B-87B76498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4682" y="117537"/>
            <a:ext cx="6686737" cy="508001"/>
          </a:xfrm>
        </p:spPr>
        <p:txBody>
          <a:bodyPr>
            <a:normAutofit fontScale="90000"/>
          </a:bodyPr>
          <a:lstStyle/>
          <a:p>
            <a:r>
              <a:rPr lang="fa-IR" dirty="0"/>
              <a:t>پیکربندی </a:t>
            </a:r>
            <a:r>
              <a:rPr lang="en-US" dirty="0"/>
              <a:t> </a:t>
            </a:r>
            <a:r>
              <a:rPr lang="en-US" dirty="0" err="1"/>
              <a:t>mosquitto</a:t>
            </a:r>
            <a:r>
              <a:rPr lang="fa-IR" dirty="0"/>
              <a:t>در </a:t>
            </a:r>
            <a:r>
              <a:rPr lang="en-US" dirty="0" err="1"/>
              <a:t>cmd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C3B8A-BA2E-22E0-E585-5328EB30C1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83" t="41046" r="17794" b="22876"/>
          <a:stretch/>
        </p:blipFill>
        <p:spPr>
          <a:xfrm>
            <a:off x="466164" y="1416423"/>
            <a:ext cx="4733365" cy="2474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929B26-CEE3-E7A6-030E-EC4D79E72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" t="3398" r="59044" b="84837"/>
          <a:stretch/>
        </p:blipFill>
        <p:spPr>
          <a:xfrm>
            <a:off x="5486400" y="1416422"/>
            <a:ext cx="4733365" cy="995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2EE0CB-F0FC-E91E-B9A2-826DE2846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" t="38692" r="59044" b="44184"/>
          <a:stretch/>
        </p:blipFill>
        <p:spPr>
          <a:xfrm>
            <a:off x="5486400" y="2483225"/>
            <a:ext cx="4733365" cy="14074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500EE08-C7BD-DBC1-D3F9-AA51860A1F64}"/>
              </a:ext>
            </a:extLst>
          </p:cNvPr>
          <p:cNvSpPr/>
          <p:nvPr/>
        </p:nvSpPr>
        <p:spPr>
          <a:xfrm>
            <a:off x="1333092" y="4240307"/>
            <a:ext cx="2999507" cy="7709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/>
              <a:t>تعریف و اجرای پورت های</a:t>
            </a:r>
            <a:r>
              <a:rPr lang="en-US" dirty="0"/>
              <a:t>  3</a:t>
            </a:r>
            <a:r>
              <a:rPr lang="fa-IR" dirty="0"/>
              <a:t> </a:t>
            </a:r>
          </a:p>
          <a:p>
            <a:pPr algn="ctr"/>
            <a:r>
              <a:rPr lang="fa-IR" dirty="0"/>
              <a:t>تعریف شده در فایل کانفیگ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63922-49EF-58A3-F1FF-2114C27DA694}"/>
              </a:ext>
            </a:extLst>
          </p:cNvPr>
          <p:cNvSpPr/>
          <p:nvPr/>
        </p:nvSpPr>
        <p:spPr>
          <a:xfrm>
            <a:off x="6353328" y="4240307"/>
            <a:ext cx="2999507" cy="7709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 </a:t>
            </a:r>
            <a:r>
              <a:rPr lang="fa-IR" dirty="0"/>
              <a:t> </a:t>
            </a:r>
          </a:p>
          <a:p>
            <a:pPr algn="ctr"/>
            <a:r>
              <a:rPr lang="fa-IR" dirty="0"/>
              <a:t>استارت بروکر و تطبیق با کانفیگ</a:t>
            </a:r>
            <a:r>
              <a:rPr lang="en-US" dirty="0"/>
              <a:t> 4</a:t>
            </a:r>
            <a:r>
              <a:rPr lang="fa-IR" dirty="0"/>
              <a:t> </a:t>
            </a:r>
          </a:p>
          <a:p>
            <a:pPr algn="ctr"/>
            <a:endParaRPr lang="fa-I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C65A4-ADFE-57C6-D721-3BA07B95F65D}"/>
              </a:ext>
            </a:extLst>
          </p:cNvPr>
          <p:cNvSpPr/>
          <p:nvPr/>
        </p:nvSpPr>
        <p:spPr>
          <a:xfrm>
            <a:off x="7315200" y="5916705"/>
            <a:ext cx="5002306" cy="7709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dirty="0"/>
              <a:t>در تمامی دستورات       به صورت                         بازکنید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E5FE94-2B4D-F06B-FCB8-C95AB4B58166}"/>
              </a:ext>
            </a:extLst>
          </p:cNvPr>
          <p:cNvSpPr/>
          <p:nvPr/>
        </p:nvSpPr>
        <p:spPr>
          <a:xfrm>
            <a:off x="7915836" y="6015316"/>
            <a:ext cx="1703294" cy="5737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/>
              <a:t>run as administrator</a:t>
            </a:r>
            <a:endParaRPr lang="fa-IR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6F238-F20D-C46C-675D-92F19564C1D0}"/>
              </a:ext>
            </a:extLst>
          </p:cNvPr>
          <p:cNvSpPr/>
          <p:nvPr/>
        </p:nvSpPr>
        <p:spPr>
          <a:xfrm>
            <a:off x="10291483" y="6015316"/>
            <a:ext cx="546848" cy="5737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1400" dirty="0" err="1"/>
              <a:t>cmd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0830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08D92-03BB-95E7-C4D7-74BE0DD43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4" y="170392"/>
            <a:ext cx="5710238" cy="49736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14C6B1-2F1B-A0A5-6E93-C4B441C727F2}"/>
              </a:ext>
            </a:extLst>
          </p:cNvPr>
          <p:cNvSpPr/>
          <p:nvPr/>
        </p:nvSpPr>
        <p:spPr>
          <a:xfrm>
            <a:off x="1552869" y="5549154"/>
            <a:ext cx="2999507" cy="77096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</a:t>
            </a:r>
            <a:endParaRPr lang="fa-I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5BB78-ABF8-8586-1A3B-6A98E23C21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5" t="9912" r="24779" b="79093"/>
          <a:stretch/>
        </p:blipFill>
        <p:spPr>
          <a:xfrm>
            <a:off x="6714565" y="5549154"/>
            <a:ext cx="2999507" cy="770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2C6A8B-9251-CF89-1991-BAF25472D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0392"/>
            <a:ext cx="5690146" cy="49738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738ADF-4DCE-ABDF-7873-78CB115C0163}"/>
              </a:ext>
            </a:extLst>
          </p:cNvPr>
          <p:cNvSpPr/>
          <p:nvPr/>
        </p:nvSpPr>
        <p:spPr>
          <a:xfrm>
            <a:off x="7871011" y="5809131"/>
            <a:ext cx="1511366" cy="51098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dirty="0"/>
              <a:t>باز کردن و تنظیم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447A85-39FA-E8A7-859B-ADCC6A00041F}"/>
              </a:ext>
            </a:extLst>
          </p:cNvPr>
          <p:cNvSpPr/>
          <p:nvPr/>
        </p:nvSpPr>
        <p:spPr>
          <a:xfrm>
            <a:off x="9274797" y="5880848"/>
            <a:ext cx="331695" cy="3854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6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347791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0D254B-687B-3AAE-274F-C3903C126F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a-IR" dirty="0"/>
              <a:t>خب الان </a:t>
            </a:r>
            <a:r>
              <a:rPr lang="en-US" dirty="0"/>
              <a:t> </a:t>
            </a:r>
            <a:r>
              <a:rPr lang="en-US" dirty="0" err="1"/>
              <a:t>mosquitto</a:t>
            </a:r>
            <a:r>
              <a:rPr lang="en-US" dirty="0"/>
              <a:t> </a:t>
            </a:r>
            <a:r>
              <a:rPr lang="fa-IR" dirty="0"/>
              <a:t>رو پیکربندی کردیم و با دوتا پورت 5050 و 1883 میتونیم بهش دسترسی پیدا کنیم پورت 5050 برای دسترسی </a:t>
            </a:r>
            <a:r>
              <a:rPr lang="en-US" dirty="0"/>
              <a:t> ws:// </a:t>
            </a:r>
            <a:r>
              <a:rPr lang="fa-IR" dirty="0"/>
              <a:t>و پورت 1883 برای دسترسی </a:t>
            </a:r>
            <a:r>
              <a:rPr lang="en-US" dirty="0"/>
              <a:t>mqtt://  </a:t>
            </a:r>
            <a:r>
              <a:rPr lang="fa-IR" dirty="0"/>
              <a:t>هست برای وصل کردن کلاینت ها هم میتونید آی پی سیستمتون وارد کنید</a:t>
            </a:r>
          </a:p>
        </p:txBody>
      </p:sp>
    </p:spTree>
    <p:extLst>
      <p:ext uri="{BB962C8B-B14F-4D97-AF65-F5344CB8AC3E}">
        <p14:creationId xmlns:p14="http://schemas.microsoft.com/office/powerpoint/2010/main" val="67469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DA59E-57EA-7610-7F23-A08B9C08B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8893" y="180292"/>
            <a:ext cx="3692525" cy="886509"/>
          </a:xfrm>
        </p:spPr>
        <p:txBody>
          <a:bodyPr/>
          <a:lstStyle/>
          <a:p>
            <a:r>
              <a:rPr lang="fa-IR" dirty="0"/>
              <a:t>کلاینت </a:t>
            </a:r>
            <a:r>
              <a:rPr lang="en-US" dirty="0" err="1"/>
              <a:t>mqttx</a:t>
            </a:r>
            <a:endParaRPr lang="fa-I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AFF397-47F5-7BB4-DD9B-FB6C5BA69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03692" y="1050864"/>
            <a:ext cx="7197726" cy="886510"/>
          </a:xfrm>
        </p:spPr>
        <p:txBody>
          <a:bodyPr/>
          <a:lstStyle/>
          <a:p>
            <a:r>
              <a:rPr lang="fa-IR" dirty="0"/>
              <a:t>یه نرم افزار کلاینت هست که میتونید باهاش به بروکر وصل بشید نصبش هم خیلی ساده است</a:t>
            </a:r>
          </a:p>
          <a:p>
            <a:r>
              <a:rPr lang="fa-IR" dirty="0"/>
              <a:t>تنظیمات مشخصی هم داره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77F3F-781B-EA83-9D31-A1053CC8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59" t="4314" r="17280" b="11372"/>
          <a:stretch/>
        </p:blipFill>
        <p:spPr>
          <a:xfrm>
            <a:off x="90582" y="570971"/>
            <a:ext cx="3907677" cy="2822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1F561-6C91-BA95-C113-E65B80876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206" t="4314" r="17353" b="10457"/>
          <a:stretch/>
        </p:blipFill>
        <p:spPr>
          <a:xfrm>
            <a:off x="90582" y="3544843"/>
            <a:ext cx="3907677" cy="2862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96B878-8525-6345-3B50-6A9B5A89F1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32" t="4183" r="17206" b="10196"/>
          <a:stretch/>
        </p:blipFill>
        <p:spPr>
          <a:xfrm>
            <a:off x="4144434" y="3562872"/>
            <a:ext cx="3903131" cy="2844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23B561-F1F7-A759-88B1-3EE462B9E8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85" t="4600" r="17059" b="10588"/>
          <a:stretch/>
        </p:blipFill>
        <p:spPr>
          <a:xfrm>
            <a:off x="8225583" y="3562872"/>
            <a:ext cx="3907678" cy="282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3403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515</TotalTime>
  <Words>187</Words>
  <Application>Microsoft Office PowerPoint</Application>
  <PresentationFormat>Widescreen</PresentationFormat>
  <Paragraphs>34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Shekasteh_Beta</vt:lpstr>
      <vt:lpstr>Celestial</vt:lpstr>
      <vt:lpstr>MQTT</vt:lpstr>
      <vt:lpstr>PowerPoint Presentation</vt:lpstr>
      <vt:lpstr>PowerPoint Presentation</vt:lpstr>
      <vt:lpstr>PowerPoint Presentation</vt:lpstr>
      <vt:lpstr>اجرای بروکر mosquitto</vt:lpstr>
      <vt:lpstr>پیکربندی  mosquittoدر cmd</vt:lpstr>
      <vt:lpstr>PowerPoint Presentation</vt:lpstr>
      <vt:lpstr>PowerPoint Presentation</vt:lpstr>
      <vt:lpstr>کلاینت mqttx</vt:lpstr>
      <vt:lpstr>کلاینت با python</vt:lpstr>
      <vt:lpstr>کلاینت با python</vt:lpstr>
      <vt:lpstr>کلاینت با html and javascript</vt:lpstr>
      <vt:lpstr>publish</vt:lpstr>
      <vt:lpstr>subscribe</vt:lpstr>
      <vt:lpstr>کلاینت با esp32</vt:lpstr>
      <vt:lpstr>روشن کردن چراغ در  htmlبا esp32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MQTT</dc:title>
  <dc:creator>mohammadhosein jafary</dc:creator>
  <cp:lastModifiedBy>mohammadhosein jafary</cp:lastModifiedBy>
  <cp:revision>1</cp:revision>
  <dcterms:created xsi:type="dcterms:W3CDTF">2023-08-22T11:47:54Z</dcterms:created>
  <dcterms:modified xsi:type="dcterms:W3CDTF">2023-08-23T13:36:28Z</dcterms:modified>
</cp:coreProperties>
</file>